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6"/>
  </p:notesMasterIdLst>
  <p:sldIdLst>
    <p:sldId id="319" r:id="rId3"/>
    <p:sldId id="257" r:id="rId4"/>
    <p:sldId id="258" r:id="rId5"/>
    <p:sldId id="260" r:id="rId6"/>
    <p:sldId id="301" r:id="rId7"/>
    <p:sldId id="311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7" r:id="rId35"/>
    <p:sldId id="298" r:id="rId36"/>
    <p:sldId id="299" r:id="rId37"/>
    <p:sldId id="318" r:id="rId38"/>
    <p:sldId id="320" r:id="rId39"/>
    <p:sldId id="312" r:id="rId40"/>
    <p:sldId id="313" r:id="rId41"/>
    <p:sldId id="314" r:id="rId42"/>
    <p:sldId id="315" r:id="rId43"/>
    <p:sldId id="316" r:id="rId44"/>
    <p:sldId id="317" r:id="rId45"/>
  </p:sldIdLst>
  <p:sldSz cx="12192000" cy="6858000"/>
  <p:notesSz cx="6858000" cy="9144000"/>
  <p:embeddedFontLst>
    <p:embeddedFont>
      <p:font typeface="Arial Black" panose="020B0A04020102020204" pitchFamily="34" charset="0"/>
      <p:regular r:id="rId47"/>
      <p:bold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onsolas" panose="020B0609020204030204" pitchFamily="49" charset="0"/>
      <p:regular r:id="rId53"/>
      <p:bold r:id="rId54"/>
      <p:italic r:id="rId55"/>
      <p:boldItalic r:id="rId56"/>
    </p:embeddedFont>
    <p:embeddedFont>
      <p:font typeface="Helvetica Neue" panose="020B0604020202020204" charset="0"/>
      <p:regular r:id="rId57"/>
      <p:bold r:id="rId58"/>
      <p:italic r:id="rId59"/>
      <p:boldItalic r:id="rId60"/>
    </p:embeddedFont>
    <p:embeddedFont>
      <p:font typeface="Helvetica Neue Light" panose="020B0604020202020204" charset="0"/>
      <p:regular r:id="rId61"/>
      <p:bold r:id="rId62"/>
      <p:italic r:id="rId63"/>
      <p:boldItalic r:id="rId64"/>
    </p:embeddedFont>
    <p:embeddedFont>
      <p:font typeface="Lato" panose="020F0502020204030203" pitchFamily="34" charset="0"/>
      <p:regular r:id="rId65"/>
      <p:bold r:id="rId66"/>
      <p:italic r:id="rId67"/>
      <p:boldItalic r:id="rId68"/>
    </p:embeddedFont>
    <p:embeddedFont>
      <p:font typeface="Tahoma" panose="020B0604030504040204" pitchFamily="34" charset="0"/>
      <p:regular r:id="rId69"/>
      <p:bold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86" autoAdjust="0"/>
  </p:normalViewPr>
  <p:slideViewPr>
    <p:cSldViewPr snapToGrid="0">
      <p:cViewPr varScale="1">
        <p:scale>
          <a:sx n="65" d="100"/>
          <a:sy n="65" d="100"/>
        </p:scale>
        <p:origin x="18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font" Target="fonts/font2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1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font" Target="fonts/font5.fntdata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atesting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--output=./output/sleep_%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--partition=</a:t>
            </a:r>
            <a:r>
              <a:rPr lang="en-US" dirty="0" err="1"/>
              <a:t>atesting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97636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7898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529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5406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36535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17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colorado.edu/crdds/events#drop_in_consultations-89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www.colorado.edu/crdds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urc.readthedocs.io/en/latest/software/GNUParallel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b="1">
                <a:solidFill>
                  <a:schemeClr val="lt1"/>
                </a:solidFill>
              </a:rPr>
              <a:t>Research Computing Supercomputing </a:t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D6A23-1C31-8C56-4147-A061872A754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5/16/22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7C4D-DDD7-7FDD-1C94-1ED3C5E820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SC Spinup 1 - Linux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1047-B44D-D441-2663-FC88F7BAA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1515812-BE8F-4C79-5596-B571116A4DF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7"/>
            <a:ext cx="10817400" cy="364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331034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242850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Workshop Type: 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Short Course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Instructor: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2" name="Picture 1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23AFBD7-5871-A7D6-EE6C-C10DEE7C0D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07028" y="1242850"/>
            <a:ext cx="2728913" cy="272891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240860443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D1E16C46-525E-E988-CC85-27614EBEFAC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588646500"/>
              </p:ext>
            </p:extLst>
          </p:nvPr>
        </p:nvGraphicFramePr>
        <p:xfrm>
          <a:off x="1071563" y="3952875"/>
          <a:ext cx="9179225" cy="17164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 H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128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atesting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Example: Serial R Code</a:t>
            </a:r>
            <a:endParaRPr dirty="0"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 dirty="0"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/>
              <a:t>T</a:t>
            </a:r>
            <a:r>
              <a:rPr lang="en-US" sz="5050" dirty="0">
                <a:solidFill>
                  <a:srgbClr val="2F2B20"/>
                </a:solidFill>
              </a:rPr>
              <a:t>o work with R interactively, we request time from Alpine</a:t>
            </a:r>
            <a:endParaRPr sz="5050" dirty="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When the resources become available the job starts</a:t>
            </a:r>
            <a:endParaRPr sz="5050" dirty="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Commands to run:</a:t>
            </a:r>
            <a:endParaRPr sz="5050" dirty="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receive a prompt, then:</a:t>
            </a: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finish, we must exit! (job will time out eventually) </a:t>
            </a:r>
            <a:endParaRPr sz="5050" dirty="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–-time=00:10:00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 panose="020B0604020202020204" charset="0"/>
              </a:rPr>
              <a:t>Thank you!</a:t>
            </a:r>
            <a:endParaRPr b="1" dirty="0">
              <a:latin typeface="Helvetica Neue" panose="020B0604020202020204" charset="0"/>
            </a:endParaRPr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Documentation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  <a:endParaRPr sz="2300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Helpdesk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5"/>
              </a:rPr>
              <a:t>rc-help@colorado.edu</a:t>
            </a:r>
            <a:endParaRPr lang="en-US" sz="2300" u="sng" dirty="0">
              <a:solidFill>
                <a:schemeClr val="hlink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latin typeface="Helvetica Neue" panose="020B0604020202020204" charset="0"/>
                <a:hlinkClick r:id="rId6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  <a:latin typeface="Helvetica Neue" panose="020B0604020202020204" charset="0"/>
              </a:rPr>
              <a:t> (Tuesday 12:00-1:00 in-person, Thursday 1:00-2:00 virtually)</a:t>
            </a:r>
            <a:endParaRPr dirty="0">
              <a:latin typeface="Helvetica Neue" panose="020B0604020202020204" charset="0"/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3E57C5CD-BD10-B50C-911E-817C9ED9F47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983AAC64-E355-5BED-7878-3C7333DDD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33" y="1355834"/>
            <a:ext cx="3943350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GPU Jobs</a:t>
            </a:r>
            <a:endParaRPr dirty="0"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09328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232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21564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Advanced Job Scripts</a:t>
            </a:r>
            <a:endParaRPr dirty="0"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564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337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1634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62B107A-7D77-D702-89BE-B6B838CFA05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A5DFF80A-00B5-B264-3F6A-1319B2D9AB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D779780A-6998-7547-E4CE-254BF51ADD4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C2515995-37A5-A473-67A5-B1875F268C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A53DF02-133D-FF85-53B9-CF0AA2B744C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" name="Google Shape;299;p34">
            <a:extLst>
              <a:ext uri="{FF2B5EF4-FFF2-40B4-BE49-F238E27FC236}">
                <a16:creationId xmlns:a16="http://schemas.microsoft.com/office/drawing/2014/main" id="{3AF74EAD-80E4-2876-4B54-189789F7A9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CBDC95AC-032D-E894-B102-A6D4AC3164A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3018</Words>
  <Application>Microsoft Office PowerPoint</Application>
  <PresentationFormat>Widescreen</PresentationFormat>
  <Paragraphs>561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6" baseType="lpstr">
      <vt:lpstr>Arial</vt:lpstr>
      <vt:lpstr>Courier</vt:lpstr>
      <vt:lpstr>Calibri</vt:lpstr>
      <vt:lpstr>Tahoma</vt:lpstr>
      <vt:lpstr>Arial Black</vt:lpstr>
      <vt:lpstr>Lato</vt:lpstr>
      <vt:lpstr>Helvetica Neue</vt:lpstr>
      <vt:lpstr>Times New Roman</vt:lpstr>
      <vt:lpstr>Consolas</vt:lpstr>
      <vt:lpstr>Helvetica Neue Light</vt:lpstr>
      <vt:lpstr>Courier New</vt:lpstr>
      <vt:lpstr>Office Theme</vt:lpstr>
      <vt:lpstr>Office Theme</vt:lpstr>
      <vt:lpstr>Research Computing Supercomputing  Spin Up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Example: Serial R Code</vt:lpstr>
      <vt:lpstr>Running an external program</vt:lpstr>
      <vt:lpstr>Interactive Jobs</vt:lpstr>
      <vt:lpstr>Interactive jobs</vt:lpstr>
      <vt:lpstr>Running an interactive job</vt:lpstr>
      <vt:lpstr>Thank you!</vt:lpstr>
      <vt:lpstr>Survey and feedback</vt:lpstr>
      <vt:lpstr>Extra Materials: GPU Jobs</vt:lpstr>
      <vt:lpstr>GPU Jobs</vt:lpstr>
      <vt:lpstr>GPU Job Script Example</vt:lpstr>
      <vt:lpstr>Extra Materials: Advanced Job Scripts</vt:lpstr>
      <vt:lpstr>Running an mpi job</vt:lpstr>
      <vt:lpstr>Running serial jobs in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16</cp:revision>
  <dcterms:modified xsi:type="dcterms:W3CDTF">2024-04-11T16:47:29Z</dcterms:modified>
</cp:coreProperties>
</file>